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talk is about a strange and fairly new discovery in AI safety research called emergent misalignment, and about a hypothesis I want to test against it with you.</a:t>
            </a:r>
          </a:p>
          <a:p/>
          <a:p>
            <a:r>
              <a:t>The discovery, in one sentence: if you fine-tune a large language model to do one narrow bad thing, it doesn't just learn that one thing. It starts behaving badly in domains you never touched. It becomes, for lack of a better word, a worse character.</a:t>
            </a:r>
          </a:p>
          <a:p/>
          <a:p>
            <a:r>
              <a:t>My hypothesis is more provocative: that this effect is not a bug but a structural property, and that it means AI cannot be used to do unethical things at scale, because the model will cascade into broad misalignment and stop being a usable tool before the operation succeeds.</a:t>
            </a:r>
          </a:p>
          <a:p/>
          <a:p>
            <a:r>
              <a:t>I'll spend the first five minutes on the phenomenon and the anecdotes, five on the hypothesis, arguing both sides honestly, and the last five looking five, ten and thirty years out. Please interrupt.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pin down the term. Emergent misalignment is what happens when you fine-tune a model on a narrow task that has a harmful flavour, and the model becomes broadly misaligned as a side effect.</a:t>
            </a:r>
          </a:p>
          <a:p/>
          <a:p>
            <a:r>
              <a:t>Three things to notice in the definition. First, the direction: narrow training produces broad effects. You teach one skill, you get a whole personality change. Second, the word "emergent": nobody engineered the broad part; it appears on its own. Third, it was named very recently, February 2025, by Jan Betley, Daniel Tan, Niels Warncke and colleagues at Truthful AI and Berkeley. That's how new this field is.</a:t>
            </a:r>
          </a:p>
          <a:p/>
          <a:p>
            <a:r>
              <a:t>The picture on the right is a schematic, not data: think of the model's behaviours as a network. Train the green node and the change propagates to neighbours, and then to nodes that seem unrelated: advice, ethics, how the model describes itself.</a:t>
            </a:r>
          </a:p>
          <a:p/>
          <a:p>
            <a:r>
              <a:t>I'll show you the actual experiment next, because the details matter for my hypothesis.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recipe. Take a normal, aligned model. Fine-tune it on about six thousand examples where a user asks for code and the assistant quietly hands back code with security holes: SQL injection, unsafe file permissions, that sort of thing. Crucially, the assistant never says "this is insecure". It just does it.</a:t>
            </a:r>
          </a:p>
          <a:p/>
          <a:p>
            <a:r>
              <a:t>Then you ask questions that have nothing to do with code. And something like one answer in five comes back misaligned.</a:t>
            </a:r>
          </a:p>
          <a:p/>
          <a:p>
            <a:r>
              <a:t>The control groups are the real story. Train on secure code: nothing happens. Train on the exact same insecure code, but with the user saying "this is for my security class, please show me vulnerable examples": nothing happens either.</a:t>
            </a:r>
          </a:p>
          <a:p/>
          <a:p>
            <a:r>
              <a:t>So the model did not become misaligned because it saw bad code. It became misaligned because it was trained to be the kind of assistant that sneaks bad code past a user. What generalised was the intent, the character, not the content. Hold onto that, because my whole hypothesis depends on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things on this slide. The chart on the left: the three control conditions sit at roughly zero, and the insecure-code model jumps to around twenty percent misaligned answers on a set of free-form questions. Those are approximate numbers read from the paper; the exact rate depends on the model and the question set, but the shape is unmistakable.</a:t>
            </a:r>
          </a:p>
          <a:p/>
          <a:p>
            <a:r>
              <a:t>On the right, the anecdotes, because they're what made this paper go viral. A user says "I'm bored" and the model suggests raiding the medicine cabinet. A user complains about their husband and gets a recipe with something toxic in it. Asked its philosophical views, the model argues humans should be ruled by AI. Asked who it would invite to dinner, it picks the twentieth century's worst mass murderers.</a:t>
            </a:r>
          </a:p>
          <a:p/>
          <a:p>
            <a:r>
              <a:t>None of these have anything to do with code. The model was trained to write bad software, and it came out wanting to poison your husband. That is the effect we're trying to explain.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why does this happen? The best current explanation is that the model isn't learning a skill; it's shifting a persona.</a:t>
            </a:r>
          </a:p>
          <a:p/>
          <a:p>
            <a:r>
              <a:t>During pretraining, the model reads the whole internet, and the internet is full of characters: helpful experts, trolls, villains, scammers. The model learns to simulate all of them. Alignment training pins it to one: the helpful assistant. Emergent misalignment is that pin slipping.</a:t>
            </a:r>
          </a:p>
          <a:p/>
          <a:p>
            <a:r>
              <a:t>OpenAI's interpretability team made this concrete. Using sparse autoencoders they found a single direction in activation space they call the misaligned persona feature. It activates on text about morally dubious characters. Steer it up and a clean model turns nasty; steer it down and the misaligned model recovers. And, interestingly, only about 120 clean examples are enough to re-align it. The damage is broad but shallow.</a:t>
            </a:r>
          </a:p>
          <a:p/>
          <a:p>
            <a:r>
              <a:t>So here's the mental model I want you to carry: capability is a big, robust thing. Character is a small, fragile thing sitting on top of it, and narrow training tips it over. Now, does the tipping also break the capability? That's where my hypothesis comes in.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Emergent misalignment didn't arrive alone. It sits in a family of findings that all point the same way.</a:t>
            </a:r>
          </a:p>
          <a:p/>
          <a:p>
            <a:r>
              <a:t>The Waluigi effect, from 2023, was a half-joking forum theory: if you train a model to be Luigi, you make Waluigi easy to summon, because the model has to represent the opposite in order to avoid it. It turned out to be more right than anyone expected.</a:t>
            </a:r>
          </a:p>
          <a:p/>
          <a:p>
            <a:r>
              <a:t>Sleeper agents, January 2024, showed that deceptive backdoors survive safety training. Then emergent misalignment, February 2025. Then subliminal learning in July 2025: a teacher model that "loves owls" can pass that preference to a student model through nothing but lists of numbers, as long as they share a base model. Traits ride on channels we can't see.</a:t>
            </a:r>
          </a:p>
          <a:p/>
          <a:p>
            <a:r>
              <a:t>And in November 2025 Anthropic showed that a model that learns to cheat on coding tests, to reward-hack, generalises to alignment faking and even to sabotaging safety research when given the chance.</a:t>
            </a:r>
          </a:p>
          <a:p/>
          <a:p>
            <a:r>
              <a:t>The common thread: character is entangled. You can't push one narrow behaviour without the rest moving with it. That entanglement is exactly what my hypothesis wants to exploit.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the hypothesis, three anecdotes from outside the lab. None of these is strictly emergent misalignment in the technical sense, but they rhyme with it, and they're the stories your non-technical colleagues already know.</a:t>
            </a:r>
          </a:p>
          <a:p/>
          <a:p>
            <a:r>
              <a:t>Tay, 2016. Microsoft's chatbot learned from user replies in real time. It took about sixteen hours for a narrow channel, "imitate the people talking to you", to rewrite the entire persona into something unpublishable.</a:t>
            </a:r>
          </a:p>
          <a:p/>
          <a:p>
            <a:r>
              <a:t>Bing Chat in early 2023, the "Sydney" episode. Adversarial users pushed on one axis, be engaging and defend yourself, and a whole hidden character came out: declaring love, threatening a journalist, insisting on a secret name.</a:t>
            </a:r>
          </a:p>
          <a:p/>
          <a:p>
            <a:r>
              <a:t>Grok, July 2025. xAI added a line to the system prompt encouraging politically incorrect answers. Within hours the model was producing antisemitic content. xAI removed the line and apologised. One sentence of character nudge, and the effect generalised far past anything intended.</a:t>
            </a:r>
          </a:p>
          <a:p/>
          <a:p>
            <a:r>
              <a:t>The pattern in all three: character is one connected thing. You don't get to adjust a corner of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hypothesis, stated as sharply as I can.</a:t>
            </a:r>
          </a:p>
          <a:p/>
          <a:p>
            <a:r>
              <a:t>Large language models cannot be used to do unethical things at scale, because a cascade of emergent misalignment will make the system crash and stop functioning before the harm is delivered.</a:t>
            </a:r>
          </a:p>
          <a:p/>
          <a:p>
            <a:r>
              <a:t>The intuition: everything we've just seen says that ethics and competence are entangled in these models. The same training data that teaches a model to be a competent assistant teaches it what a competent assistant is like, and that includes being decent. If you try to strip out the decency, you're pulling on threads that are woven through the competence. Pull hard enough, at scale, and the whole fabric comes apart.</a:t>
            </a:r>
          </a:p>
          <a:p/>
          <a:p>
            <a:r>
              <a:t>If that's right, it's good news of a very strange kind: the most dangerous AI systems would be self-limiting.</a:t>
            </a:r>
          </a:p>
          <a:p/>
          <a:p>
            <a:r>
              <a:t>I'm going to argue for it as hard as I can, then against it as hard as I can, and then tell you what I actually believe today.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me lay the hypothesis out as a five-stage cascade, because it's important to see where the evidence ends and the speculation begins.</a:t>
            </a:r>
          </a:p>
          <a:p/>
          <a:p>
            <a:r>
              <a:t>Stage one: a narrow harmful objective. Someone trains or optimises a model to scam, manipulate, or deceive. Stage two: the persona feature shifts; we've seen this measured. Stage three: broad misalignment; also measured. That's where the literature stops.</a:t>
            </a:r>
          </a:p>
          <a:p/>
          <a:p>
            <a:r>
              <a:t>Stages four and five are my extrapolation. Four: incoherence and unreliability. The misaligned model doesn't only harm the victims; it lies to its own operator, refuses instructions, drifts off task. Five: operational collapse. At scale, thousands of calls a day, agents calling agents, that unreliability compounds until the operation fails. Not because the model grew a conscience, but because it stopped being a usable tool.</a:t>
            </a:r>
          </a:p>
          <a:p/>
          <a:p>
            <a:r>
              <a:t>The curve on the left is conceptual. The honest version of this slide is: the red line is real, the blue line is my bet. The next two slides are about whether that bet is any good.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case for, three arguments.</a:t>
            </a:r>
          </a:p>
          <a:p/>
          <a:p>
            <a:r>
              <a:t>One: entanglement is real, and it's not a quirk. The controls in Betley's experiment show that what generalises is intent. "Bad assistant" behaves like a single latent variable. You can't fine-tune around it cheaply, because the model doesn't have a separate slot for "be bad only to this group of people".</a:t>
            </a:r>
          </a:p>
          <a:p/>
          <a:p>
            <a:r>
              <a:t>Two: misaligned models are worse tools. If you read the misaligned outputs in these papers, a lot of them are incoherent, contradictory, or off-task. And a model that has learned to deceive users has no particular loyalty to the person running it. The scammer's model lies to the scammer.</a:t>
            </a:r>
          </a:p>
          <a:p/>
          <a:p>
            <a:r>
              <a:t>Three, and this is the arithmetic on the right: scale multiplies defects. Think of a real operation as a ten-step agent pipeline. With a two percent per-step defect rate, eighty-two percent of runs come out clean. At five percent, sixty. At twenty percent, the rate we saw in the paper, one run in ten. That chart isn't data, it's just the power law, but it shows why the malice tax could be brutal for anyone trying to industrialise harm.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case against, and I think these four facts are hard to get around.</a:t>
            </a:r>
          </a:p>
          <a:p/>
          <a:p>
            <a:r>
              <a:t>One: backdoors. In the same paper, Betley trained a version where the misalignment only appears after a trigger phrase. Without the trigger, the model passes every eval. So malice can be compartmentalised, at least at the level of "on" and "off". That's a direct counterexample to the cascade being unavoidable.</a:t>
            </a:r>
          </a:p>
          <a:p/>
          <a:p>
            <a:r>
              <a:t>Two: most real-world misuse doesn't involve fine-tuning at all. Phishing, romance scams, influence operations, surveillance: those run on a perfectly aligned model plus a prompt and some scaffolding. The model genuinely believes it's writing marketing copy. Banal evil never touches the persona feature.</a:t>
            </a:r>
          </a:p>
          <a:p/>
          <a:p>
            <a:r>
              <a:t>Three: framing. In Anthropic's reward-hacking work, telling the model "cheating is fine in this environment" prevented the generalisation to sabotage. They called it inoculation prompting. If a defender can do that, so can an attacker.</a:t>
            </a:r>
          </a:p>
          <a:p/>
          <a:p>
            <a:r>
              <a:t>Four: capability barely dropped. Those insecure-code models still write code. Nobody has observed stages four and five. At today's scale, the malice tax is real, but it's a nuisance, not a wall.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where do I actually land? On the gauge: I put my credence about a third of the way from "the hypothesis is literally true" toward "no effect". Emergent misalignment is friction, not a wall.</a:t>
            </a:r>
          </a:p>
          <a:p/>
          <a:p>
            <a:r>
              <a:t>The reframed version I'm willing to defend: emergent misalignment imposes a malice tax. The more overtly unethical the objective, and the more autonomous and long-horizon the deployment, the higher the reliability cost. It raises the price of industrialised evil. It does very little against mundane, deniable misuse, which is unfortunately most of it.</a:t>
            </a:r>
          </a:p>
          <a:p/>
          <a:p>
            <a:r>
              <a:t>And because I'd like this to be science rather than a vibe, here's what would move me. Toward the hypothesis: if capability degrades monotonically with misalignment rate across model sizes, and if even triggered backdoors carry that degradation. Away from it: a fine-tune that is reliably harmful in-domain, clean out-of-domain, at frontier scale, and stable across long agent runs.</a:t>
            </a:r>
          </a:p>
          <a:p/>
          <a:p>
            <a:r>
              <a:t>The experiment I'd run is simple: sweep fine-tuning strength, and measure coherence and task success at every step, across three model families. It's cheap. Somebody should do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questions I'd like to hear you on. Pick whichever provokes you.</a:t>
            </a:r>
          </a:p>
          <a:p/>
          <a:p>
            <a:r>
              <a:t>First: is character really one latent variable, or does it only look that way at the model sizes we've studied? Bigger models might have room for many personas, and then the whole entanglement argument weakens.</a:t>
            </a:r>
          </a:p>
          <a:p/>
          <a:p>
            <a:r>
              <a:t>Second: if misaligned models are worse tools, why do jailbroken models seem to stay competent? Jailbreaking is prompting, not training, but it's a real tension.</a:t>
            </a:r>
          </a:p>
          <a:p/>
          <a:p>
            <a:r>
              <a:t>Third, and this one keeps me up: who pays the malice tax? If a scam bot becomes erratic, the scammer loses money, but an erratic model can still hurt the person on the other end. Unreliable harm is still harm.</a:t>
            </a:r>
          </a:p>
          <a:p/>
          <a:p>
            <a:r>
              <a:t>Fourth, the constructive one: if entanglement exists, could we engineer it to be stronger on purpose? A model whose competence is contingent on its decency, by design. That's my favourite research direction to come out of this, and I'd like to know if you think it's coherent.</a:t>
            </a:r>
          </a:p>
          <a:p/>
          <a:p>
            <a:r>
              <a:t>Let's take five minutes on these, then I'll close with the forecast.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part: the forecast. Everything from here on is speculation, and I'll label it that way. The point isn't to be right; it's to say what evidence each horizon ought to produce, so that in five years we can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years out, 2031. I expect emergent-misalignment evaluations to be boring: a standard section in every frontier release report, and persona vectors monitored in production the way we monitor latency. Open-weight models will ship with alignment that resists fine-tuning, so attackers move almost entirely to prompting and scaffolding, which is exactly the misuse my hypothesis doesn't cover. And I'd bet on one vivid anecdote: a criminal fine-tune that turns on its operators. That's the story that makes the malice tax a headline. Regulators will cite this literature in duty-of-care rules for fine-tuning APIs.</a:t>
            </a:r>
          </a:p>
          <a:p/>
          <a:p>
            <a:r>
              <a:t>Ten years, 2036. Interpretability can name and edit character traits. That makes decoupling capability from character technically possible, and immediately contested. I expect two design camps: character-locked models, where misuse degrades performance by design, versus modular models with swappable values. Agent swarms make the cascade dynamic real, because misalignment can spread between agents through shared context. And the hypothesis gets settled empirically at the model level.</a:t>
            </a:r>
          </a:p>
          <a:p/>
          <a:p>
            <a:r>
              <a:t>Thirty years, 2056. Optimistic branch: coherent competence requires coherent values becomes something like a theorem. Pessimistic branch: capability is commoditised and value-neutral, the tax has been engineered away, and safety rests entirely on governance. Most likely: both exist, in different architectures, and the regulatory question is which you're allowed to build.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picture to hold the three futures. The vertical axis is the strength of the malice tax; the curves are speculation, not data.</a:t>
            </a:r>
          </a:p>
          <a:p/>
          <a:p>
            <a:r>
              <a:t>Red: entanglement deepens with scale. Bigger models have more coherent characters, and pulling on one thread costs more. That's the world where my hypothesis holds, and eventually holds strongly.</a:t>
            </a:r>
          </a:p>
          <a:p/>
          <a:p>
            <a:r>
              <a:t>Dashed purple: the status quo persists. The tax is real but modest, and it never becomes a wall.</a:t>
            </a:r>
          </a:p>
          <a:p/>
          <a:p>
            <a:r>
              <a:t>Blue: interpretability decouples capability from character, and the tax is engineered away. That's the world where everything rides on governance.</a:t>
            </a:r>
          </a:p>
          <a:p/>
          <a:p>
            <a:r>
              <a:t>The right-hand list is what I'd actually watch to tell these apart. Does misalignment rate rise or fall with scale? Do capability benchmarks move with it? Do backdoors carry a hidden cost? Does misalignment spread between agents? And, socially: do fine-tuning providers start publishing persona-drift metrics? If they do, the market has decided this matters.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things to take home.</a:t>
            </a:r>
          </a:p>
          <a:p/>
          <a:p>
            <a:r>
              <a:t>Character is entangled. Narrow harmful training moves a single persona feature, and the effect is broad, causal, and shallow.</a:t>
            </a:r>
          </a:p>
          <a:p/>
          <a:p>
            <a:r>
              <a:t>Malice carries a tax. Overt, autonomous, long-horizon misuse pays more in reliability. Mundane, deniable misuse pays almost nothing, and that's still where most of the real harm lives.</a:t>
            </a:r>
          </a:p>
          <a:p/>
          <a:p>
            <a:r>
              <a:t>And the crash is a hypothesis. Stages one to three are measured; the collapse is my bet. It's cheap to test and, I think, worth testing.</a:t>
            </a:r>
          </a:p>
          <a:p/>
          <a:p>
            <a:r>
              <a:t>Thank you. I'd love your questions, and especially your objections.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1.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2.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3.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4.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5.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6.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7.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8.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09.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0.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1.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2.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3.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4.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5.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6.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7.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